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6"/>
  </p:notesMasterIdLst>
  <p:handoutMasterIdLst>
    <p:handoutMasterId r:id="rId37"/>
  </p:handoutMasterIdLst>
  <p:sldIdLst>
    <p:sldId id="256" r:id="rId4"/>
    <p:sldId id="552" r:id="rId5"/>
    <p:sldId id="581" r:id="rId6"/>
    <p:sldId id="649" r:id="rId7"/>
    <p:sldId id="683" r:id="rId8"/>
    <p:sldId id="561" r:id="rId9"/>
    <p:sldId id="674" r:id="rId10"/>
    <p:sldId id="594" r:id="rId11"/>
    <p:sldId id="595" r:id="rId12"/>
    <p:sldId id="650" r:id="rId13"/>
    <p:sldId id="611" r:id="rId14"/>
    <p:sldId id="684" r:id="rId15"/>
    <p:sldId id="685" r:id="rId16"/>
    <p:sldId id="675" r:id="rId17"/>
    <p:sldId id="676" r:id="rId18"/>
    <p:sldId id="593" r:id="rId19"/>
    <p:sldId id="677" r:id="rId20"/>
    <p:sldId id="678" r:id="rId21"/>
    <p:sldId id="694" r:id="rId22"/>
    <p:sldId id="695" r:id="rId23"/>
    <p:sldId id="696" r:id="rId24"/>
    <p:sldId id="697" r:id="rId25"/>
    <p:sldId id="692" r:id="rId26"/>
    <p:sldId id="686" r:id="rId27"/>
    <p:sldId id="679" r:id="rId28"/>
    <p:sldId id="680" r:id="rId29"/>
    <p:sldId id="681" r:id="rId30"/>
    <p:sldId id="693" r:id="rId31"/>
    <p:sldId id="682" r:id="rId32"/>
    <p:sldId id="687" r:id="rId33"/>
    <p:sldId id="691" r:id="rId34"/>
    <p:sldId id="260" r:id="rId35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628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193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5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2828835"/>
            <a:ext cx="647192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Member function of map class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285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3200" dirty="0"/>
              <a:t>	1. begin(): Gives a reference to the first element</a:t>
            </a:r>
          </a:p>
          <a:p>
            <a:pPr algn="just"/>
            <a:r>
              <a:rPr lang="en-US" sz="3200" dirty="0"/>
              <a:t>	2. clear(): Deletes all the elements from the map</a:t>
            </a:r>
          </a:p>
          <a:p>
            <a:pPr algn="just"/>
            <a:r>
              <a:rPr lang="en-US" sz="3200" dirty="0"/>
              <a:t>	3. empty(): Determines if the map is empty or not</a:t>
            </a:r>
          </a:p>
          <a:p>
            <a:pPr algn="just"/>
            <a:r>
              <a:rPr lang="en-US" sz="3200" dirty="0"/>
              <a:t>	5. end(): Gives a reference to the end of the map. </a:t>
            </a:r>
          </a:p>
          <a:p>
            <a:pPr algn="just"/>
            <a:r>
              <a:rPr lang="en-US" sz="3200" dirty="0"/>
              <a:t>	6. erase(): Deletes elements as specified </a:t>
            </a:r>
          </a:p>
          <a:p>
            <a:pPr algn="just"/>
            <a:r>
              <a:rPr lang="en-US" sz="3200" dirty="0"/>
              <a:t>	7. insert(): Insert elements as specified</a:t>
            </a:r>
          </a:p>
          <a:p>
            <a:pPr algn="just"/>
            <a:r>
              <a:rPr lang="en-US" sz="3200" dirty="0"/>
              <a:t>	8. find(): Gives the location of the specified element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540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806970"/>
          </a:xfrm>
        </p:spPr>
        <p:txBody>
          <a:bodyPr/>
          <a:lstStyle/>
          <a:p>
            <a:pPr algn="just"/>
            <a:r>
              <a:rPr lang="en-US" sz="3200" dirty="0"/>
              <a:t>	9. size(): Gives the size of the map</a:t>
            </a:r>
          </a:p>
          <a:p>
            <a:pPr algn="just"/>
            <a:r>
              <a:rPr lang="en-US" sz="3200" dirty="0"/>
              <a:t>	10. swap(): Exchange the elements of the given map 	       with those of the invoking map</a:t>
            </a:r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9563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1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4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m{{1, 10}, {2, 20}, {3, 30}};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it;</a:t>
            </a:r>
            <a:br>
              <a:rPr lang="en-IN" sz="3200" dirty="0"/>
            </a:br>
            <a:r>
              <a:rPr lang="en-IN" sz="3200" dirty="0"/>
              <a:t>    for (it = </a:t>
            </a:r>
            <a:r>
              <a:rPr lang="en-IN" sz="3200" dirty="0" err="1"/>
              <a:t>m.begin</a:t>
            </a:r>
            <a:r>
              <a:rPr lang="en-IN" sz="3200" dirty="0"/>
              <a:t>(); it != </a:t>
            </a:r>
            <a:r>
              <a:rPr lang="en-IN" sz="3200" dirty="0" err="1"/>
              <a:t>m.end</a:t>
            </a:r>
            <a:r>
              <a:rPr lang="en-IN" sz="3200" dirty="0"/>
              <a:t>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(0);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3635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607942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1 : 10</a:t>
            </a:r>
          </a:p>
          <a:p>
            <a:pPr algn="just"/>
            <a:r>
              <a:rPr lang="en-IN" sz="3200" dirty="0"/>
              <a:t>2 : 20</a:t>
            </a:r>
          </a:p>
          <a:p>
            <a:pPr algn="just"/>
            <a:r>
              <a:rPr lang="en-IN" sz="3200" dirty="0"/>
              <a:t>3 : 30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86317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41960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char&gt; m;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char&gt;::iterator it;</a:t>
            </a:r>
            <a:br>
              <a:rPr lang="en-IN" sz="3200" dirty="0"/>
            </a:br>
            <a:r>
              <a:rPr lang="en-IN" sz="3200" dirty="0"/>
              <a:t>    m[1] = 'a';</a:t>
            </a:r>
            <a:br>
              <a:rPr lang="en-IN" sz="3200" dirty="0"/>
            </a:br>
            <a:r>
              <a:rPr lang="en-IN" sz="3200" dirty="0"/>
              <a:t>    m[2] = 'b';</a:t>
            </a:r>
            <a:br>
              <a:rPr lang="en-IN" sz="3200" dirty="0"/>
            </a:br>
            <a:r>
              <a:rPr lang="en-IN" sz="3200" dirty="0"/>
              <a:t>    m[3] = 'c';</a:t>
            </a:r>
            <a:br>
              <a:rPr lang="en-IN" sz="3200" dirty="0"/>
            </a:br>
            <a:r>
              <a:rPr lang="en-IN" sz="3200" dirty="0"/>
              <a:t>    for (it = </a:t>
            </a:r>
            <a:r>
              <a:rPr lang="en-IN" sz="3200" dirty="0" err="1"/>
              <a:t>m.begin</a:t>
            </a:r>
            <a:r>
              <a:rPr lang="en-IN" sz="3200" dirty="0"/>
              <a:t>(); it != </a:t>
            </a:r>
            <a:r>
              <a:rPr lang="en-IN" sz="3200" dirty="0" err="1"/>
              <a:t>m.end</a:t>
            </a:r>
            <a:r>
              <a:rPr lang="en-IN" sz="3200" dirty="0"/>
              <a:t>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(0);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84004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06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116623"/>
          </a:xfrm>
        </p:spPr>
        <p:txBody>
          <a:bodyPr/>
          <a:lstStyle/>
          <a:p>
            <a:pPr algn="just"/>
            <a:r>
              <a:rPr lang="pt-BR" sz="3200" dirty="0"/>
              <a:t>Output:</a:t>
            </a:r>
          </a:p>
          <a:p>
            <a:pPr algn="just"/>
            <a:endParaRPr lang="pt-BR" sz="3200" dirty="0"/>
          </a:p>
          <a:p>
            <a:pPr algn="just"/>
            <a:r>
              <a:rPr lang="pt-BR" sz="3200" dirty="0"/>
              <a:t>1 : a</a:t>
            </a:r>
          </a:p>
          <a:p>
            <a:pPr algn="just"/>
            <a:r>
              <a:rPr lang="pt-BR" sz="3200" dirty="0"/>
              <a:t>2 : b</a:t>
            </a:r>
          </a:p>
          <a:p>
            <a:pPr algn="just"/>
            <a:r>
              <a:rPr lang="pt-BR" sz="3200" dirty="0"/>
              <a:t>3 : c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2165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3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27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Maps in STL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m;                 // empty map container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&gt;(1, 40)); // insert elements in random order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&gt;(2, 30));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&gt;(3, 60));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&gt;(4, 20));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&gt;(5,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&gt;(6, 50));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m.insert</a:t>
            </a:r>
            <a:r>
              <a:rPr lang="en-IN" sz="3200" dirty="0"/>
              <a:t>(pair&lt;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&gt;(7, 10));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5808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713411"/>
          </a:xfrm>
        </p:spPr>
        <p:txBody>
          <a:bodyPr/>
          <a:lstStyle/>
          <a:p>
            <a:pPr algn="l"/>
            <a:r>
              <a:rPr lang="en-IN" sz="3200" dirty="0"/>
              <a:t>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it;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nThe</a:t>
            </a:r>
            <a:r>
              <a:rPr lang="en-IN" sz="3200" dirty="0"/>
              <a:t> map m is : \n";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"\</a:t>
            </a:r>
            <a:r>
              <a:rPr lang="en-IN" sz="3200" dirty="0" err="1"/>
              <a:t>tKEY</a:t>
            </a:r>
            <a:r>
              <a:rPr lang="en-IN" sz="3200" dirty="0"/>
              <a:t>\</a:t>
            </a:r>
            <a:r>
              <a:rPr lang="en-IN" sz="3200" dirty="0" err="1"/>
              <a:t>tELEMENT</a:t>
            </a:r>
            <a:r>
              <a:rPr lang="en-IN" sz="3200" dirty="0"/>
              <a:t>\n";</a:t>
            </a:r>
            <a:br>
              <a:rPr lang="en-IN" sz="3200" dirty="0"/>
            </a:br>
            <a:r>
              <a:rPr lang="en-IN" sz="3200" dirty="0"/>
              <a:t>    for (it = </a:t>
            </a:r>
            <a:r>
              <a:rPr lang="en-IN" sz="3200" dirty="0" err="1"/>
              <a:t>m.begin</a:t>
            </a:r>
            <a:r>
              <a:rPr lang="en-IN" sz="3200" dirty="0"/>
              <a:t>(); it != </a:t>
            </a:r>
            <a:r>
              <a:rPr lang="en-IN" sz="3200" dirty="0" err="1"/>
              <a:t>m.end</a:t>
            </a:r>
            <a:r>
              <a:rPr lang="en-IN" sz="3200" dirty="0"/>
              <a:t>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'\t' &lt;&lt; it-&gt;first</a:t>
            </a:r>
            <a:br>
              <a:rPr lang="en-IN" sz="3200" dirty="0"/>
            </a:br>
            <a:r>
              <a:rPr lang="en-IN" sz="3200" dirty="0"/>
              <a:t>             &lt;&lt; '\t' &lt;&lt; it-&gt;second &lt;&lt; '\n';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0;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3887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17858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55608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r>
              <a:rPr lang="en-IN" sz="3200" dirty="0"/>
              <a:t>The map m is :         </a:t>
            </a:r>
          </a:p>
          <a:p>
            <a:pPr algn="just"/>
            <a:r>
              <a:rPr lang="en-IN" sz="3200" dirty="0"/>
              <a:t>        KEY     ELEMENT</a:t>
            </a:r>
          </a:p>
          <a:p>
            <a:pPr algn="just"/>
            <a:r>
              <a:rPr lang="en-IN" sz="3200" dirty="0"/>
              <a:t>        1       	40     </a:t>
            </a:r>
          </a:p>
          <a:p>
            <a:pPr algn="just"/>
            <a:r>
              <a:rPr lang="en-IN" sz="3200" dirty="0"/>
              <a:t>        2       	30     </a:t>
            </a:r>
          </a:p>
          <a:p>
            <a:pPr algn="just"/>
            <a:r>
              <a:rPr lang="en-IN" sz="3200" dirty="0"/>
              <a:t>        3       	60     </a:t>
            </a:r>
          </a:p>
          <a:p>
            <a:pPr algn="just"/>
            <a:r>
              <a:rPr lang="en-IN" sz="3200" dirty="0"/>
              <a:t>        4       	20     </a:t>
            </a:r>
          </a:p>
          <a:p>
            <a:pPr algn="just"/>
            <a:r>
              <a:rPr lang="en-IN" sz="3200" dirty="0"/>
              <a:t>        5       	50</a:t>
            </a:r>
          </a:p>
          <a:p>
            <a:pPr algn="just"/>
            <a:r>
              <a:rPr lang="en-IN" sz="3200" dirty="0"/>
              <a:t>        6       	50</a:t>
            </a:r>
          </a:p>
          <a:p>
            <a:pPr algn="just"/>
            <a:r>
              <a:rPr lang="en-IN" sz="3200" dirty="0"/>
              <a:t>        7       	10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0726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Copy one map to another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8629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4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983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m{{1, 10}, {2, 20}, {3, 30}};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&gt;::iterator it;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"Map m\n";</a:t>
            </a:r>
            <a:br>
              <a:rPr lang="en-IN" sz="3200" dirty="0"/>
            </a:br>
            <a:r>
              <a:rPr lang="en-IN" sz="3200" dirty="0"/>
              <a:t>    for (it = </a:t>
            </a:r>
            <a:r>
              <a:rPr lang="en-IN" sz="3200" dirty="0" err="1"/>
              <a:t>m.begin</a:t>
            </a:r>
            <a:r>
              <a:rPr lang="en-IN" sz="3200" dirty="0"/>
              <a:t>(); it != </a:t>
            </a:r>
            <a:r>
              <a:rPr lang="en-IN" sz="3200" dirty="0" err="1"/>
              <a:t>m.end</a:t>
            </a:r>
            <a:r>
              <a:rPr lang="en-IN" sz="3200" dirty="0"/>
              <a:t>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map&lt;</a:t>
            </a:r>
            <a:r>
              <a:rPr lang="en-IN" sz="3200" dirty="0" err="1"/>
              <a:t>int</a:t>
            </a:r>
            <a:r>
              <a:rPr lang="en-IN" sz="3200" dirty="0"/>
              <a:t>, </a:t>
            </a:r>
            <a:r>
              <a:rPr lang="en-IN" sz="3200" dirty="0" err="1"/>
              <a:t>int</a:t>
            </a:r>
            <a:r>
              <a:rPr lang="en-IN" sz="3200" dirty="0"/>
              <a:t>&gt; m1(m);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8188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526055"/>
          </a:xfrm>
        </p:spPr>
        <p:txBody>
          <a:bodyPr/>
          <a:lstStyle/>
          <a:p>
            <a:pPr algn="l"/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"Map m1\n";</a:t>
            </a:r>
            <a:br>
              <a:rPr lang="en-IN" sz="3200" dirty="0"/>
            </a:br>
            <a:r>
              <a:rPr lang="en-IN" sz="3200" dirty="0"/>
              <a:t>    for (it = m1.begin(); it != m1.end();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(0);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2966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81876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r>
              <a:rPr lang="en-US" sz="3200" dirty="0"/>
              <a:t>Map m </a:t>
            </a:r>
          </a:p>
          <a:p>
            <a:pPr algn="just"/>
            <a:r>
              <a:rPr lang="en-US" sz="3200" dirty="0"/>
              <a:t>1 : 10</a:t>
            </a:r>
          </a:p>
          <a:p>
            <a:pPr algn="just"/>
            <a:r>
              <a:rPr lang="en-US" sz="3200" dirty="0"/>
              <a:t>2 : 20</a:t>
            </a:r>
          </a:p>
          <a:p>
            <a:pPr algn="just"/>
            <a:r>
              <a:rPr lang="en-US" sz="3200" dirty="0"/>
              <a:t>3 : 30</a:t>
            </a:r>
          </a:p>
          <a:p>
            <a:pPr algn="just"/>
            <a:r>
              <a:rPr lang="en-US" sz="3200" dirty="0"/>
              <a:t>Map m1</a:t>
            </a:r>
          </a:p>
          <a:p>
            <a:pPr algn="just"/>
            <a:r>
              <a:rPr lang="en-US" sz="3200" dirty="0"/>
              <a:t>1 : 10</a:t>
            </a:r>
          </a:p>
          <a:p>
            <a:pPr algn="just"/>
            <a:r>
              <a:rPr lang="en-US" sz="3200" dirty="0"/>
              <a:t>2 : 20</a:t>
            </a:r>
          </a:p>
          <a:p>
            <a:pPr algn="just"/>
            <a:r>
              <a:rPr lang="en-US" sz="3200" dirty="0"/>
              <a:t>3 : 30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42896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Example 5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7629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32778"/>
          </a:xfrm>
        </p:spPr>
        <p:txBody>
          <a:bodyPr/>
          <a:lstStyle/>
          <a:p>
            <a:pPr algn="l"/>
            <a:r>
              <a:rPr lang="en-IN" sz="3200" dirty="0"/>
              <a:t>#include &lt;map&gt;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 map&lt;string, </a:t>
            </a:r>
            <a:r>
              <a:rPr lang="en-IN" sz="3200" dirty="0" err="1"/>
              <a:t>int</a:t>
            </a:r>
            <a:r>
              <a:rPr lang="en-IN" sz="3200" dirty="0"/>
              <a:t>&gt; m;</a:t>
            </a:r>
            <a:br>
              <a:rPr lang="en-IN" sz="3200" dirty="0"/>
            </a:br>
            <a:r>
              <a:rPr lang="en-IN" sz="3200" dirty="0"/>
              <a:t>    map&lt;string, </a:t>
            </a:r>
            <a:r>
              <a:rPr lang="en-IN" sz="3200" dirty="0" err="1"/>
              <a:t>int</a:t>
            </a:r>
            <a:r>
              <a:rPr lang="en-IN" sz="3200" dirty="0"/>
              <a:t>&gt;::iterator it;</a:t>
            </a:r>
            <a:br>
              <a:rPr lang="en-IN" sz="3200" dirty="0"/>
            </a:br>
            <a:r>
              <a:rPr lang="en-IN" sz="3200" dirty="0"/>
              <a:t>    m["</a:t>
            </a:r>
            <a:r>
              <a:rPr lang="en-IN" sz="3200" dirty="0" err="1"/>
              <a:t>arvind</a:t>
            </a:r>
            <a:r>
              <a:rPr lang="en-IN" sz="3200" dirty="0"/>
              <a:t>"] = 40;</a:t>
            </a:r>
            <a:br>
              <a:rPr lang="en-IN" sz="3200" dirty="0"/>
            </a:br>
            <a:r>
              <a:rPr lang="en-IN" sz="3200" dirty="0"/>
              <a:t>    m["</a:t>
            </a:r>
            <a:r>
              <a:rPr lang="en-IN" sz="3200" dirty="0" err="1"/>
              <a:t>sachin</a:t>
            </a:r>
            <a:r>
              <a:rPr lang="en-IN" sz="3200" dirty="0"/>
              <a:t>"] = 42;</a:t>
            </a:r>
            <a:br>
              <a:rPr lang="en-IN" sz="3200" dirty="0"/>
            </a:br>
            <a:r>
              <a:rPr lang="en-IN" sz="3200" dirty="0"/>
              <a:t>    m["</a:t>
            </a:r>
            <a:r>
              <a:rPr lang="en-IN" sz="3200" dirty="0" err="1"/>
              <a:t>Kukku</a:t>
            </a:r>
            <a:r>
              <a:rPr lang="en-IN" sz="3200" dirty="0"/>
              <a:t>"] = 43;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"The elements of map m\n";</a:t>
            </a:r>
            <a:br>
              <a:rPr lang="en-IN" sz="3200" dirty="0"/>
            </a:br>
            <a:r>
              <a:rPr lang="en-IN" sz="3200" dirty="0"/>
              <a:t>    for (it = </a:t>
            </a:r>
            <a:r>
              <a:rPr lang="en-IN" sz="3200" dirty="0" err="1"/>
              <a:t>m.begin</a:t>
            </a:r>
            <a:r>
              <a:rPr lang="en-IN" sz="3200" dirty="0"/>
              <a:t>(); it != </a:t>
            </a:r>
            <a:r>
              <a:rPr lang="en-IN" sz="3200" dirty="0" err="1"/>
              <a:t>m.end</a:t>
            </a:r>
            <a:r>
              <a:rPr lang="en-IN" sz="3200" dirty="0"/>
              <a:t>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82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720080" y="3105834"/>
            <a:ext cx="64719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Introduction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5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413160"/>
          </a:xfrm>
        </p:spPr>
        <p:txBody>
          <a:bodyPr/>
          <a:lstStyle/>
          <a:p>
            <a:pPr algn="l"/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"After copying map m to map m1\n";</a:t>
            </a:r>
            <a:br>
              <a:rPr lang="en-IN" sz="3200" dirty="0"/>
            </a:br>
            <a:r>
              <a:rPr lang="en-IN" sz="3200" dirty="0"/>
              <a:t>    map&lt;string, </a:t>
            </a:r>
            <a:r>
              <a:rPr lang="en-IN" sz="3200" dirty="0" err="1"/>
              <a:t>int</a:t>
            </a:r>
            <a:r>
              <a:rPr lang="en-IN" sz="3200" dirty="0"/>
              <a:t>&gt; m1(</a:t>
            </a:r>
            <a:r>
              <a:rPr lang="en-IN" sz="3200" dirty="0" err="1"/>
              <a:t>m.begin</a:t>
            </a:r>
            <a:r>
              <a:rPr lang="en-IN" sz="3200" dirty="0"/>
              <a:t>(), </a:t>
            </a:r>
            <a:r>
              <a:rPr lang="en-IN" sz="3200" dirty="0" err="1"/>
              <a:t>m.end</a:t>
            </a:r>
            <a:r>
              <a:rPr lang="en-IN" sz="3200" dirty="0"/>
              <a:t>());</a:t>
            </a:r>
            <a:br>
              <a:rPr lang="en-IN" sz="3200" dirty="0"/>
            </a:br>
            <a:r>
              <a:rPr lang="en-IN" sz="3200" dirty="0"/>
              <a:t>    for (it = m1.begin(); it != m1.end(); it++)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(*it).first &lt;&lt; " : " &lt;&lt; (*it).second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    }</a:t>
            </a:r>
            <a:br>
              <a:rPr lang="en-IN" sz="3200" dirty="0"/>
            </a:br>
            <a:r>
              <a:rPr lang="en-IN" sz="3200" dirty="0"/>
              <a:t>    return (0);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77709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5831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894090"/>
          </a:xfrm>
        </p:spPr>
        <p:txBody>
          <a:bodyPr/>
          <a:lstStyle/>
          <a:p>
            <a:pPr algn="just"/>
            <a:r>
              <a:rPr lang="en-US" sz="3200" dirty="0"/>
              <a:t>A map is a sequence of( key, value) pairs where a single value is associated with each unique key.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Retrieval of values is based on the key and is very fast.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We should specify the key to obtain the associated value.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9128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2917123A-4607-43B2-86AB-603C61A5DBA3}"/>
              </a:ext>
            </a:extLst>
          </p:cNvPr>
          <p:cNvGrpSpPr/>
          <p:nvPr/>
        </p:nvGrpSpPr>
        <p:grpSpPr>
          <a:xfrm>
            <a:off x="731520" y="1031240"/>
            <a:ext cx="10546080" cy="4109720"/>
            <a:chOff x="731520" y="1031240"/>
            <a:chExt cx="10546080" cy="4109720"/>
          </a:xfrm>
        </p:grpSpPr>
        <p:sp>
          <p:nvSpPr>
            <p:cNvPr id="3" name="Flowchart: Terminator 2">
              <a:extLst>
                <a:ext uri="{FF2B5EF4-FFF2-40B4-BE49-F238E27FC236}">
                  <a16:creationId xmlns:a16="http://schemas.microsoft.com/office/drawing/2014/main" id="{2385267F-CD9C-4AB0-8689-68773044ED7F}"/>
                </a:ext>
              </a:extLst>
            </p:cNvPr>
            <p:cNvSpPr/>
            <p:nvPr/>
          </p:nvSpPr>
          <p:spPr>
            <a:xfrm>
              <a:off x="731520" y="1036320"/>
              <a:ext cx="3180080" cy="8534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Key 1</a:t>
              </a:r>
              <a:endParaRPr lang="en-IN" dirty="0"/>
            </a:p>
          </p:txBody>
        </p:sp>
        <p:sp>
          <p:nvSpPr>
            <p:cNvPr id="4" name="Flowchart: Terminator 3">
              <a:extLst>
                <a:ext uri="{FF2B5EF4-FFF2-40B4-BE49-F238E27FC236}">
                  <a16:creationId xmlns:a16="http://schemas.microsoft.com/office/drawing/2014/main" id="{94F51CD8-0409-42A6-BE24-6A2680147006}"/>
                </a:ext>
              </a:extLst>
            </p:cNvPr>
            <p:cNvSpPr/>
            <p:nvPr/>
          </p:nvSpPr>
          <p:spPr>
            <a:xfrm>
              <a:off x="731520" y="2661920"/>
              <a:ext cx="3180080" cy="8534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Key 2</a:t>
              </a:r>
              <a:endParaRPr lang="en-IN" dirty="0"/>
            </a:p>
          </p:txBody>
        </p:sp>
        <p:sp>
          <p:nvSpPr>
            <p:cNvPr id="5" name="Flowchart: Terminator 4">
              <a:extLst>
                <a:ext uri="{FF2B5EF4-FFF2-40B4-BE49-F238E27FC236}">
                  <a16:creationId xmlns:a16="http://schemas.microsoft.com/office/drawing/2014/main" id="{8372DEA7-92D0-4B36-AF1F-89538C22A27B}"/>
                </a:ext>
              </a:extLst>
            </p:cNvPr>
            <p:cNvSpPr/>
            <p:nvPr/>
          </p:nvSpPr>
          <p:spPr>
            <a:xfrm>
              <a:off x="731520" y="4287520"/>
              <a:ext cx="3180080" cy="8534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Key 3</a:t>
              </a:r>
              <a:endParaRPr lang="en-IN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9731D99-7E12-459A-8050-5597B73E558B}"/>
                </a:ext>
              </a:extLst>
            </p:cNvPr>
            <p:cNvSpPr/>
            <p:nvPr/>
          </p:nvSpPr>
          <p:spPr>
            <a:xfrm>
              <a:off x="7061200" y="1031240"/>
              <a:ext cx="4216400" cy="68072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Value 1</a:t>
              </a:r>
              <a:endParaRPr lang="en-IN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85B723-C844-4E83-8774-6C14F93512FE}"/>
                </a:ext>
              </a:extLst>
            </p:cNvPr>
            <p:cNvSpPr/>
            <p:nvPr/>
          </p:nvSpPr>
          <p:spPr>
            <a:xfrm>
              <a:off x="7061200" y="2659380"/>
              <a:ext cx="4216400" cy="68072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Value 2</a:t>
              </a:r>
              <a:endParaRPr lang="en-IN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7183FD8-B308-447C-8BB5-3B7DF0BC89BD}"/>
                </a:ext>
              </a:extLst>
            </p:cNvPr>
            <p:cNvSpPr/>
            <p:nvPr/>
          </p:nvSpPr>
          <p:spPr>
            <a:xfrm>
              <a:off x="7061200" y="4287520"/>
              <a:ext cx="4216400" cy="68072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Value 3</a:t>
              </a:r>
              <a:endParaRPr lang="en-I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CCF947E-79BF-4CB7-8503-2083E950EADC}"/>
                </a:ext>
              </a:extLst>
            </p:cNvPr>
            <p:cNvCxnSpPr>
              <a:endCxn id="6" idx="1"/>
            </p:cNvCxnSpPr>
            <p:nvPr/>
          </p:nvCxnSpPr>
          <p:spPr>
            <a:xfrm>
              <a:off x="3891280" y="1371600"/>
              <a:ext cx="3169920" cy="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AD8190D-8C31-4749-AEB4-A7517DCDD8EE}"/>
                </a:ext>
              </a:extLst>
            </p:cNvPr>
            <p:cNvCxnSpPr/>
            <p:nvPr/>
          </p:nvCxnSpPr>
          <p:spPr>
            <a:xfrm>
              <a:off x="3891280" y="3088640"/>
              <a:ext cx="3169920" cy="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7ED148-72C3-451A-AEF2-2024CCEC0779}"/>
                </a:ext>
              </a:extLst>
            </p:cNvPr>
            <p:cNvCxnSpPr/>
            <p:nvPr/>
          </p:nvCxnSpPr>
          <p:spPr>
            <a:xfrm>
              <a:off x="3911600" y="4724400"/>
              <a:ext cx="3169920" cy="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398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270010"/>
          </a:xfrm>
        </p:spPr>
        <p:txBody>
          <a:bodyPr/>
          <a:lstStyle/>
          <a:p>
            <a:pPr algn="just"/>
            <a:r>
              <a:rPr lang="en-US" sz="3200" dirty="0"/>
              <a:t>A map is commonly called an associative array.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key is specified using the subscript operator [ ] as shown below: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Phone[“Arvind”] = 123456;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9584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736993"/>
          </a:xfrm>
        </p:spPr>
        <p:txBody>
          <a:bodyPr/>
          <a:lstStyle/>
          <a:p>
            <a:pPr algn="just"/>
            <a:r>
              <a:rPr lang="en-US" sz="3200" dirty="0"/>
              <a:t>This creates an entry for “Arvind” and associates the value 123456 to it.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Phone is a map object.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We can change the value if necessary. </a:t>
            </a:r>
          </a:p>
          <a:p>
            <a:pPr algn="just"/>
            <a:r>
              <a:rPr lang="en-US" sz="3200" dirty="0"/>
              <a:t> </a:t>
            </a:r>
          </a:p>
          <a:p>
            <a:pPr algn="just"/>
            <a:r>
              <a:rPr lang="en-US" sz="3200" dirty="0"/>
              <a:t>		 Phone[“Arvind”] = 999999;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1726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290329"/>
          </a:xfrm>
        </p:spPr>
        <p:txBody>
          <a:bodyPr/>
          <a:lstStyle/>
          <a:p>
            <a:pPr algn="just"/>
            <a:r>
              <a:rPr lang="en-US" sz="3200" dirty="0"/>
              <a:t>It is an associate container for storing unique key/value pairs.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 Each key is associated with only one value(one-to-one mapping).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allows key-based lookup.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9980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537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239530"/>
          </a:xfrm>
        </p:spPr>
        <p:txBody>
          <a:bodyPr/>
          <a:lstStyle/>
          <a:p>
            <a:pPr algn="just"/>
            <a:r>
              <a:rPr lang="en-US" sz="3200" b="1" dirty="0"/>
              <a:t>Header File:</a:t>
            </a:r>
          </a:p>
          <a:p>
            <a:pPr algn="just"/>
            <a:r>
              <a:rPr lang="en-US" sz="3200" dirty="0"/>
              <a:t>			#include&lt;map&gt;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b="1" dirty="0"/>
              <a:t>Iterator: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	Bidirectional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388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653194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5548</TotalTime>
  <Words>1226</Words>
  <Application>Microsoft Office PowerPoint</Application>
  <PresentationFormat>Widescreen</PresentationFormat>
  <Paragraphs>93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485</cp:revision>
  <dcterms:created xsi:type="dcterms:W3CDTF">2018-04-24T17:14:44Z</dcterms:created>
  <dcterms:modified xsi:type="dcterms:W3CDTF">2023-04-27T06:59:49Z</dcterms:modified>
</cp:coreProperties>
</file>

<file path=docProps/thumbnail.jpeg>
</file>